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257" r:id="rId2"/>
    <p:sldId id="264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30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245DD-4DCB-4355-A1A6-B0CA2191BA14}" type="datetimeFigureOut">
              <a:rPr lang="id-ID" smtClean="0"/>
              <a:t>09/02/2017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4FFCF-A0E9-46AE-B100-01CF28E8B9DB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295401"/>
            <a:ext cx="10363200" cy="230505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PEMAPARAN </a:t>
            </a:r>
            <a:br>
              <a:rPr lang="en-US" b="1" dirty="0" smtClean="0"/>
            </a:br>
            <a:r>
              <a:rPr lang="en-US" b="1" dirty="0" smtClean="0"/>
              <a:t>HASIL SURVEY MAWAS DIRI </a:t>
            </a:r>
            <a:br>
              <a:rPr lang="en-US" b="1" dirty="0" smtClean="0"/>
            </a:br>
            <a:r>
              <a:rPr lang="en-US" b="1" dirty="0" smtClean="0"/>
              <a:t>DAN DATA KESEHATAN LAINNYA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5029200"/>
            <a:ext cx="8940800" cy="609600"/>
          </a:xfrm>
        </p:spPr>
        <p:txBody>
          <a:bodyPr>
            <a:normAutofit/>
          </a:bodyPr>
          <a:lstStyle/>
          <a:p>
            <a:pPr algn="r"/>
            <a:r>
              <a:rPr lang="en-US" sz="2800" b="1" dirty="0" err="1" smtClean="0">
                <a:solidFill>
                  <a:schemeClr val="tx1"/>
                </a:solidFill>
              </a:rPr>
              <a:t>Karangmojo</a:t>
            </a:r>
            <a:r>
              <a:rPr lang="en-US" sz="2800" b="1" dirty="0" smtClean="0">
                <a:solidFill>
                  <a:schemeClr val="tx1"/>
                </a:solidFill>
              </a:rPr>
              <a:t>, 9 </a:t>
            </a:r>
            <a:r>
              <a:rPr lang="en-US" sz="2800" b="1" dirty="0" err="1" smtClean="0">
                <a:solidFill>
                  <a:schemeClr val="tx1"/>
                </a:solidFill>
              </a:rPr>
              <a:t>Februari</a:t>
            </a:r>
            <a:r>
              <a:rPr lang="en-US" sz="2800" b="1" dirty="0" smtClean="0">
                <a:solidFill>
                  <a:schemeClr val="tx1"/>
                </a:solidFill>
              </a:rPr>
              <a:t> 2017</a:t>
            </a:r>
            <a:endParaRPr lang="en-US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6779" y="1191491"/>
            <a:ext cx="8911687" cy="4738253"/>
          </a:xfrm>
        </p:spPr>
        <p:txBody>
          <a:bodyPr/>
          <a:lstStyle/>
          <a:p>
            <a:pPr algn="ctr"/>
            <a:r>
              <a:rPr lang="en-US" sz="6000" dirty="0" smtClean="0">
                <a:latin typeface="Arial Black" pitchFamily="34" charset="0"/>
              </a:rPr>
              <a:t>MUSYAWARAH MASYARAKAT DESA </a:t>
            </a:r>
            <a:br>
              <a:rPr lang="en-US" sz="6000" dirty="0" smtClean="0">
                <a:latin typeface="Arial Black" pitchFamily="34" charset="0"/>
              </a:rPr>
            </a:br>
            <a:r>
              <a:rPr lang="en-US" sz="6000" dirty="0" err="1" smtClean="0">
                <a:latin typeface="Arial Black" pitchFamily="34" charset="0"/>
              </a:rPr>
              <a:t>DESA</a:t>
            </a:r>
            <a:r>
              <a:rPr lang="en-US" sz="6000" dirty="0" smtClean="0">
                <a:latin typeface="Arial Black" pitchFamily="34" charset="0"/>
              </a:rPr>
              <a:t> KARANGMOJO</a:t>
            </a:r>
            <a:br>
              <a:rPr lang="en-US" sz="6000" dirty="0" smtClean="0">
                <a:latin typeface="Arial Black" pitchFamily="34" charset="0"/>
              </a:rPr>
            </a:br>
            <a:r>
              <a:rPr lang="en-US" sz="6000" dirty="0" smtClean="0">
                <a:latin typeface="Arial Black" pitchFamily="34" charset="0"/>
              </a:rPr>
              <a:t>9 FEBRUARI 2017</a:t>
            </a:r>
            <a:endParaRPr lang="en-US" sz="60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5865502"/>
            <a:ext cx="8915400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40" y="228600"/>
            <a:ext cx="10972800" cy="762000"/>
          </a:xfrm>
        </p:spPr>
        <p:txBody>
          <a:bodyPr/>
          <a:lstStyle/>
          <a:p>
            <a:r>
              <a:rPr lang="en-US" b="1" dirty="0" smtClean="0"/>
              <a:t>HASIL SMD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990600"/>
          <a:ext cx="11176000" cy="518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852"/>
                <a:gridCol w="2829748"/>
                <a:gridCol w="4572000"/>
                <a:gridCol w="1219200"/>
                <a:gridCol w="172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NO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 smtClean="0"/>
                        <a:t>Indikator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err="1" smtClean="0"/>
                        <a:t>Permasalahan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dirty="0" smtClean="0"/>
                        <a:t>%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1.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Akses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Pelayanan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Kesehatan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Warga</a:t>
                      </a:r>
                      <a:r>
                        <a:rPr lang="en-US" sz="2200" b="1" baseline="0" dirty="0" smtClean="0"/>
                        <a:t> yang </a:t>
                      </a:r>
                      <a:r>
                        <a:rPr lang="en-US" sz="2200" b="1" baseline="0" dirty="0" err="1" smtClean="0"/>
                        <a:t>belum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memiliki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kartu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Jamkes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28,87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2.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KIA, KB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PUS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tidak</a:t>
                      </a:r>
                      <a:r>
                        <a:rPr lang="en-US" sz="2200" b="1" baseline="0" dirty="0" smtClean="0"/>
                        <a:t> KB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30,67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3.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Perilaku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- </a:t>
                      </a:r>
                      <a:r>
                        <a:rPr lang="en-US" sz="2200" b="1" dirty="0" err="1" smtClean="0"/>
                        <a:t>Penyimpanan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Garam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beryodium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dalam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wadah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terbuka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45,36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-</a:t>
                      </a:r>
                      <a:r>
                        <a:rPr lang="en-US" sz="2200" b="1" dirty="0" err="1" smtClean="0"/>
                        <a:t>Merokok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di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dalam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Rumah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38,14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- </a:t>
                      </a:r>
                      <a:r>
                        <a:rPr lang="en-US" sz="2200" b="1" dirty="0" err="1" smtClean="0"/>
                        <a:t>Pemilahan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sampah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77,32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4.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Surveilan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- </a:t>
                      </a:r>
                      <a:r>
                        <a:rPr lang="en-US" sz="2200" b="1" dirty="0" err="1" smtClean="0"/>
                        <a:t>Batuk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Pilek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48,45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</a:rPr>
                        <a:t>Gatal-gatal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10,31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2200" b="1" dirty="0" err="1" smtClean="0">
                          <a:solidFill>
                            <a:schemeClr val="tx1"/>
                          </a:solidFill>
                        </a:rPr>
                        <a:t>Hipertensi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>
                          <a:solidFill>
                            <a:schemeClr val="tx1"/>
                          </a:solidFill>
                        </a:rPr>
                        <a:t>8,25</a:t>
                      </a:r>
                      <a:endParaRPr lang="en-US" sz="2200" b="1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Usila</a:t>
                      </a:r>
                      <a:r>
                        <a:rPr lang="en-US" sz="2200" b="1" dirty="0" smtClean="0"/>
                        <a:t> 32,26%</a:t>
                      </a:r>
                      <a:endParaRPr lang="en-US" sz="2200" b="1" dirty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40" y="228600"/>
            <a:ext cx="10972800" cy="762000"/>
          </a:xfrm>
        </p:spPr>
        <p:txBody>
          <a:bodyPr/>
          <a:lstStyle/>
          <a:p>
            <a:r>
              <a:rPr lang="en-US" b="1" dirty="0" smtClean="0"/>
              <a:t>HASIL SMD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990600"/>
          <a:ext cx="111760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852"/>
                <a:gridCol w="2829748"/>
                <a:gridCol w="4572000"/>
                <a:gridCol w="1219200"/>
                <a:gridCol w="1727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NO</a:t>
                      </a:r>
                      <a:endParaRPr lang="en-US" sz="2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Indikator</a:t>
                      </a:r>
                      <a:endParaRPr lang="en-US" sz="2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err="1" smtClean="0"/>
                        <a:t>Permasalahan</a:t>
                      </a:r>
                      <a:endParaRPr lang="en-US" sz="2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%</a:t>
                      </a:r>
                      <a:endParaRPr lang="en-US" sz="2200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5.</a:t>
                      </a:r>
                      <a:r>
                        <a:rPr lang="en-US" sz="2200" b="1" baseline="0" dirty="0" smtClean="0"/>
                        <a:t> 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Kesehatan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Lingkungan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- </a:t>
                      </a:r>
                      <a:r>
                        <a:rPr lang="en-US" sz="2200" b="1" dirty="0" err="1" smtClean="0"/>
                        <a:t>Pembuangan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Limbah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dengan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dirty="0" smtClean="0"/>
                        <a:t>SPAL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16,49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- </a:t>
                      </a:r>
                      <a:r>
                        <a:rPr lang="en-US" sz="2200" b="1" dirty="0" err="1" smtClean="0"/>
                        <a:t>Kepemilikan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Jamban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sehat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6.</a:t>
                      </a:r>
                      <a:r>
                        <a:rPr lang="en-US" sz="2200" b="1" baseline="0" dirty="0" smtClean="0"/>
                        <a:t> 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Ekonomi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Warga</a:t>
                      </a:r>
                      <a:r>
                        <a:rPr lang="en-US" sz="2200" b="1" baseline="0" dirty="0" smtClean="0"/>
                        <a:t> yang </a:t>
                      </a:r>
                      <a:r>
                        <a:rPr lang="en-US" sz="2200" b="1" baseline="0" dirty="0" err="1" smtClean="0"/>
                        <a:t>belum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memiliki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tabungan</a:t>
                      </a:r>
                      <a:r>
                        <a:rPr lang="en-US" sz="2200" b="1" baseline="0" dirty="0" smtClean="0"/>
                        <a:t> </a:t>
                      </a:r>
                      <a:r>
                        <a:rPr lang="en-US" sz="2200" b="1" baseline="0" dirty="0" err="1" smtClean="0"/>
                        <a:t>kesehatan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28,87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7.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Kesehatan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Remaja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Remaja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mendapat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penyuluhan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kesehatan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3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24.07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8.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Kesehatan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Lansia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err="1" smtClean="0"/>
                        <a:t>Posyandu</a:t>
                      </a:r>
                      <a:r>
                        <a:rPr lang="en-US" sz="2200" b="1" dirty="0" smtClean="0"/>
                        <a:t> </a:t>
                      </a:r>
                      <a:r>
                        <a:rPr lang="en-US" sz="2200" b="1" dirty="0" err="1" smtClean="0"/>
                        <a:t>Lansia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2200" b="1" dirty="0" smtClean="0"/>
                        <a:t>29,03</a:t>
                      </a:r>
                      <a:endParaRPr lang="en-US" sz="2200" b="1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en-US" sz="2200" b="1" dirty="0"/>
                    </a:p>
                  </a:txBody>
                  <a:tcPr marL="121920" marR="1219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10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2016</a:t>
            </a:r>
            <a:br>
              <a:rPr lang="en-US" dirty="0" smtClean="0"/>
            </a:br>
            <a:r>
              <a:rPr lang="en-US" dirty="0" err="1" smtClean="0"/>
              <a:t>Desa</a:t>
            </a:r>
            <a:r>
              <a:rPr lang="en-US" dirty="0" smtClean="0"/>
              <a:t> </a:t>
            </a:r>
            <a:r>
              <a:rPr lang="en-US" dirty="0" err="1" smtClean="0"/>
              <a:t>Karangmojo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600197"/>
          <a:ext cx="10972800" cy="46343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"/>
                <a:gridCol w="8534400"/>
                <a:gridCol w="1625600"/>
              </a:tblGrid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latin typeface="+mn-lt"/>
                        </a:rPr>
                        <a:t>No</a:t>
                      </a:r>
                      <a:endParaRPr lang="en-US" sz="2400" b="1" i="0" u="none" strike="noStrike" dirty="0"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err="1">
                          <a:latin typeface="+mn-lt"/>
                        </a:rPr>
                        <a:t>Diagnosa</a:t>
                      </a:r>
                      <a:endParaRPr lang="en-US" sz="2400" b="1" i="0" u="none" strike="noStrike" dirty="0"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err="1">
                          <a:latin typeface="+mn-lt"/>
                        </a:rPr>
                        <a:t>Jumlah</a:t>
                      </a:r>
                      <a:endParaRPr lang="en-US" sz="2400" b="1" i="0" u="none" strike="noStrike" dirty="0">
                        <a:latin typeface="+mn-lt"/>
                      </a:endParaRPr>
                    </a:p>
                  </a:txBody>
                  <a:tcPr marL="0" marR="0" marT="0" marB="0" anchor="b"/>
                </a:tc>
              </a:tr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latin typeface="+mn-lt"/>
                        </a:rPr>
                        <a:t>I10 - Hipertensi esensial (primer)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205</a:t>
                      </a:r>
                    </a:p>
                  </a:txBody>
                  <a:tcPr marL="0" marR="0" marT="0" marB="0" anchor="b"/>
                </a:tc>
              </a:tr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latin typeface="+mn-lt"/>
                        </a:rPr>
                        <a:t>J00 - </a:t>
                      </a:r>
                      <a:r>
                        <a:rPr lang="en-US" sz="2000" b="1" i="0" u="none" strike="noStrike" dirty="0" err="1">
                          <a:latin typeface="+mn-lt"/>
                        </a:rPr>
                        <a:t>Nasofaringitis</a:t>
                      </a:r>
                      <a:r>
                        <a:rPr lang="en-US" sz="2000" b="1" i="0" u="none" strike="noStrike" dirty="0">
                          <a:latin typeface="+mn-lt"/>
                        </a:rPr>
                        <a:t> </a:t>
                      </a:r>
                      <a:r>
                        <a:rPr lang="en-US" sz="2000" b="1" i="0" u="none" strike="noStrike" dirty="0" err="1">
                          <a:latin typeface="+mn-lt"/>
                        </a:rPr>
                        <a:t>akut</a:t>
                      </a:r>
                      <a:r>
                        <a:rPr lang="en-US" sz="2000" b="1" i="0" u="none" strike="noStrike" dirty="0">
                          <a:latin typeface="+mn-lt"/>
                        </a:rPr>
                        <a:t> [common cold]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90</a:t>
                      </a:r>
                    </a:p>
                  </a:txBody>
                  <a:tcPr marL="0" marR="0" marT="0" marB="0" anchor="b"/>
                </a:tc>
              </a:tr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latin typeface="+mn-lt"/>
                        </a:rPr>
                        <a:t>K30 - Dispepsia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80</a:t>
                      </a:r>
                    </a:p>
                  </a:txBody>
                  <a:tcPr marL="0" marR="0" marT="0" marB="0" anchor="b"/>
                </a:tc>
              </a:tr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2000" b="1" i="0" u="none" strike="noStrike">
                          <a:latin typeface="+mn-lt"/>
                        </a:rPr>
                        <a:t>E11 - Diabetes mellitus tak tergantung insulin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44</a:t>
                      </a:r>
                    </a:p>
                  </a:txBody>
                  <a:tcPr marL="0" marR="0" marT="0" marB="0" anchor="b"/>
                </a:tc>
              </a:tr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latin typeface="+mn-lt"/>
                        </a:rPr>
                        <a:t>R05 - Batuk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/>
                </a:tc>
              </a:tr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 dirty="0">
                          <a:latin typeface="+mn-lt"/>
                        </a:rPr>
                        <a:t>G40 - </a:t>
                      </a:r>
                      <a:r>
                        <a:rPr lang="en-US" sz="2000" b="1" i="0" u="none" strike="noStrike" dirty="0" err="1">
                          <a:latin typeface="+mn-lt"/>
                        </a:rPr>
                        <a:t>Epilepsi</a:t>
                      </a:r>
                      <a:endParaRPr lang="en-US" sz="2000" b="1" i="0" u="none" strike="noStrike" dirty="0">
                        <a:latin typeface="+mn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29</a:t>
                      </a:r>
                    </a:p>
                  </a:txBody>
                  <a:tcPr marL="0" marR="0" marT="0" marB="0" anchor="b"/>
                </a:tc>
              </a:tr>
              <a:tr h="7157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2000" b="1" i="0" u="none" strike="noStrike">
                          <a:latin typeface="+mn-lt"/>
                        </a:rPr>
                        <a:t>M79 - Kelainan-kelainan jaringan lunak lain, tidak terklasifikasi ditempat lain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b"/>
                </a:tc>
              </a:tr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latin typeface="+mn-lt"/>
                        </a:rPr>
                        <a:t>R51 - Sakit kepala (pusing)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26</a:t>
                      </a:r>
                    </a:p>
                  </a:txBody>
                  <a:tcPr marL="0" marR="0" marT="0" marB="0" anchor="b"/>
                </a:tc>
              </a:tr>
              <a:tr h="4354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>
                          <a:latin typeface="+mn-lt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i="0" u="none" strike="noStrike">
                          <a:latin typeface="+mn-lt"/>
                        </a:rPr>
                        <a:t>I64 - Stroke, tidak terspesifikasi sebagai perdarahan atau infark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1" i="0" u="none" strike="noStrike" dirty="0">
                          <a:latin typeface="+mn-lt"/>
                        </a:rPr>
                        <a:t>23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8000" y="274638"/>
            <a:ext cx="11277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HASIL PENDATAAN PHBS TERINTEGRASI</a:t>
            </a:r>
            <a:br>
              <a:rPr lang="en-US" b="1" dirty="0" smtClean="0"/>
            </a:br>
            <a:r>
              <a:rPr lang="en-US" b="1" dirty="0" smtClean="0"/>
              <a:t>DESA KARANGMOJO TAHUN 2016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35" y="1378520"/>
            <a:ext cx="10972800" cy="4953000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en-US" sz="2400" b="1" dirty="0" smtClean="0"/>
              <a:t>PHBS</a:t>
            </a:r>
          </a:p>
          <a:p>
            <a:pPr marL="514350" indent="-514350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Tidak</a:t>
            </a:r>
            <a:r>
              <a:rPr lang="en-US" sz="2400" b="1" dirty="0" smtClean="0"/>
              <a:t> </a:t>
            </a:r>
            <a:r>
              <a:rPr lang="en-US" sz="2400" b="1" dirty="0" err="1"/>
              <a:t>Merokok</a:t>
            </a:r>
            <a:r>
              <a:rPr lang="en-US" sz="2400" b="1" dirty="0"/>
              <a:t> </a:t>
            </a:r>
            <a:r>
              <a:rPr lang="en-US" sz="2400" b="1" dirty="0" smtClean="0"/>
              <a:t> 						 </a:t>
            </a:r>
            <a:r>
              <a:rPr lang="en-US" sz="2400" b="1" dirty="0"/>
              <a:t>53,42 </a:t>
            </a:r>
            <a:r>
              <a:rPr lang="en-US" sz="2400" b="1" dirty="0" smtClean="0"/>
              <a:t> </a:t>
            </a:r>
            <a:r>
              <a:rPr lang="en-US" sz="2400" b="1" dirty="0"/>
              <a:t> </a:t>
            </a:r>
            <a:r>
              <a:rPr lang="en-US" sz="2400" b="1" dirty="0" smtClean="0"/>
              <a:t>%</a:t>
            </a:r>
          </a:p>
          <a:p>
            <a:pPr marL="514350" indent="-514350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Jamban</a:t>
            </a:r>
            <a:r>
              <a:rPr lang="en-US" sz="2400" b="1" dirty="0" smtClean="0"/>
              <a:t>   								93,91   %</a:t>
            </a:r>
          </a:p>
          <a:p>
            <a:pPr marL="514350" indent="-514350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Gizi</a:t>
            </a:r>
            <a:r>
              <a:rPr lang="en-US" sz="2400" b="1" dirty="0" smtClean="0"/>
              <a:t>              								94  %</a:t>
            </a:r>
          </a:p>
          <a:p>
            <a:pPr marL="514350" indent="-514350">
              <a:buNone/>
            </a:pPr>
            <a:r>
              <a:rPr lang="en-US" sz="2400" b="1" dirty="0" smtClean="0"/>
              <a:t>2. </a:t>
            </a:r>
            <a:r>
              <a:rPr lang="en-US" sz="2400" b="1" dirty="0" err="1" smtClean="0"/>
              <a:t>Kadarzi</a:t>
            </a:r>
            <a:endParaRPr lang="en-US" sz="2400" b="1" dirty="0" smtClean="0"/>
          </a:p>
          <a:p>
            <a:pPr marL="514350" indent="-514350">
              <a:buNone/>
            </a:pPr>
            <a:r>
              <a:rPr lang="en-US" sz="2400" b="1" dirty="0"/>
              <a:t>	</a:t>
            </a:r>
            <a:r>
              <a:rPr lang="en-US" sz="2400" b="1" dirty="0" err="1" smtClean="0"/>
              <a:t>Makan</a:t>
            </a:r>
            <a:r>
              <a:rPr lang="en-US" sz="2400" b="1" dirty="0" smtClean="0"/>
              <a:t> Aneka </a:t>
            </a:r>
            <a:r>
              <a:rPr lang="en-US" sz="2400" b="1" dirty="0" err="1" smtClean="0"/>
              <a:t>ragam</a:t>
            </a:r>
            <a:r>
              <a:rPr lang="en-US" sz="2400" b="1" dirty="0" smtClean="0"/>
              <a:t>  </a:t>
            </a:r>
            <a:r>
              <a:rPr lang="en-US" sz="2400" b="1" dirty="0" err="1"/>
              <a:t>makanan</a:t>
            </a:r>
            <a:r>
              <a:rPr lang="en-US" sz="2400" b="1" dirty="0"/>
              <a:t> </a:t>
            </a:r>
            <a:r>
              <a:rPr lang="en-US" sz="2400" b="1" dirty="0" smtClean="0"/>
              <a:t> 	94  %</a:t>
            </a:r>
          </a:p>
          <a:p>
            <a:pPr marL="514350" indent="-514350">
              <a:buNone/>
            </a:pPr>
            <a:r>
              <a:rPr lang="en-US" sz="2400" b="1" dirty="0"/>
              <a:t>	</a:t>
            </a:r>
            <a:r>
              <a:rPr lang="en-US" sz="2400" b="1" dirty="0" err="1" smtClean="0"/>
              <a:t>Timbang</a:t>
            </a:r>
            <a:r>
              <a:rPr lang="en-US" sz="2400" b="1" dirty="0" smtClean="0"/>
              <a:t> </a:t>
            </a:r>
            <a:r>
              <a:rPr lang="en-US" sz="2400" b="1" dirty="0" err="1"/>
              <a:t>Balita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b="1" dirty="0"/>
              <a:t> </a:t>
            </a:r>
            <a:r>
              <a:rPr lang="en-US" sz="2400" b="1" dirty="0" smtClean="0"/>
              <a:t>						98,31 %  </a:t>
            </a:r>
          </a:p>
          <a:p>
            <a:pPr marL="514350" indent="-514350">
              <a:buNone/>
            </a:pPr>
            <a:r>
              <a:rPr lang="en-US" sz="2400" b="1" dirty="0" smtClean="0"/>
              <a:t>3. </a:t>
            </a:r>
            <a:r>
              <a:rPr lang="en-US" sz="2400" b="1" dirty="0" err="1" smtClean="0"/>
              <a:t>Rumah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Sehat</a:t>
            </a:r>
            <a:endParaRPr lang="en-US" sz="2400" b="1" dirty="0" smtClean="0"/>
          </a:p>
          <a:p>
            <a:pPr marL="514350" indent="-514350">
              <a:buNone/>
            </a:pPr>
            <a:r>
              <a:rPr lang="en-US" sz="2400" b="1" dirty="0"/>
              <a:t>	</a:t>
            </a:r>
            <a:r>
              <a:rPr lang="en-US" sz="2400" b="1" dirty="0" smtClean="0"/>
              <a:t>SPAL   									40,16   %</a:t>
            </a:r>
          </a:p>
          <a:p>
            <a:pPr marL="514350" indent="-514350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Cerobong</a:t>
            </a:r>
            <a:r>
              <a:rPr lang="en-US" sz="2400" b="1" dirty="0" smtClean="0"/>
              <a:t> </a:t>
            </a:r>
            <a:r>
              <a:rPr lang="en-US" sz="2400" b="1" dirty="0" err="1"/>
              <a:t>asap</a:t>
            </a:r>
            <a:r>
              <a:rPr lang="en-US" sz="2400" b="1" dirty="0"/>
              <a:t> </a:t>
            </a:r>
            <a:r>
              <a:rPr lang="en-US" sz="2400" b="1" dirty="0" err="1" smtClean="0"/>
              <a:t>Dapur</a:t>
            </a:r>
            <a:r>
              <a:rPr lang="en-US" sz="2400" b="1" dirty="0" smtClean="0"/>
              <a:t>		   		77,74   %</a:t>
            </a:r>
          </a:p>
          <a:p>
            <a:pPr marL="514350" indent="-514350">
              <a:buNone/>
            </a:pPr>
            <a:r>
              <a:rPr lang="en-US" sz="2400" b="1" dirty="0" smtClean="0"/>
              <a:t>	</a:t>
            </a:r>
            <a:r>
              <a:rPr lang="en-US" sz="2400" b="1" dirty="0" err="1" smtClean="0"/>
              <a:t>Dinding</a:t>
            </a:r>
            <a:r>
              <a:rPr lang="en-US" sz="2400" b="1" dirty="0" smtClean="0"/>
              <a:t> </a:t>
            </a:r>
            <a:r>
              <a:rPr lang="en-US" sz="2400" b="1" dirty="0"/>
              <a:t>semi </a:t>
            </a:r>
            <a:r>
              <a:rPr lang="en-US" sz="2400" b="1" dirty="0" err="1"/>
              <a:t>permanen</a:t>
            </a:r>
            <a:r>
              <a:rPr lang="en-US" sz="2400" b="1" dirty="0"/>
              <a:t> </a:t>
            </a:r>
            <a:r>
              <a:rPr lang="en-US" sz="2400" b="1" dirty="0" smtClean="0"/>
              <a:t> </a:t>
            </a:r>
            <a:r>
              <a:rPr lang="en-US" sz="2400" b="1" dirty="0"/>
              <a:t> </a:t>
            </a:r>
            <a:r>
              <a:rPr lang="en-US" sz="2400" b="1" dirty="0" smtClean="0"/>
              <a:t>			80,69  %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230</TotalTime>
  <Words>209</Words>
  <Application>Microsoft Office PowerPoint</Application>
  <PresentationFormat>Custom</PresentationFormat>
  <Paragraphs>98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Wisp</vt:lpstr>
      <vt:lpstr>PEMAPARAN  HASIL SURVEY MAWAS DIRI  DAN DATA KESEHATAN LAINNYA</vt:lpstr>
      <vt:lpstr>MUSYAWARAH MASYARAKAT DESA  DESA KARANGMOJO 9 FEBRUARI 2017</vt:lpstr>
      <vt:lpstr>HASIL SMD</vt:lpstr>
      <vt:lpstr>HASIL SMD</vt:lpstr>
      <vt:lpstr>10 Besar Penyakit Tahun 2016 Desa Karangmojo</vt:lpstr>
      <vt:lpstr>HASIL PENDATAAN PHBS TERINTEGRASI DESA KARANGMOJO TAHUN 2016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juniatun</dc:creator>
  <cp:lastModifiedBy>user</cp:lastModifiedBy>
  <cp:revision>11</cp:revision>
  <dcterms:created xsi:type="dcterms:W3CDTF">2017-02-09T01:51:14Z</dcterms:created>
  <dcterms:modified xsi:type="dcterms:W3CDTF">2017-02-09T07:39:41Z</dcterms:modified>
</cp:coreProperties>
</file>